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4" r:id="rId16"/>
    <p:sldId id="277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9" r:id="rId40"/>
    <p:sldId id="307" r:id="rId41"/>
    <p:sldId id="310" r:id="rId42"/>
    <p:sldId id="311" r:id="rId43"/>
    <p:sldId id="312" r:id="rId44"/>
    <p:sldId id="313" r:id="rId45"/>
    <p:sldId id="314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4" r:id="rId64"/>
    <p:sldId id="335" r:id="rId65"/>
    <p:sldId id="337" r:id="rId66"/>
    <p:sldId id="339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348" r:id="rId75"/>
    <p:sldId id="349" r:id="rId76"/>
    <p:sldId id="350" r:id="rId77"/>
    <p:sldId id="351" r:id="rId78"/>
    <p:sldId id="352" r:id="rId79"/>
    <p:sldId id="353" r:id="rId80"/>
    <p:sldId id="356" r:id="rId81"/>
    <p:sldId id="357" r:id="rId82"/>
    <p:sldId id="358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-96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5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11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9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5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4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8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47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223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97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9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0FC1A-9CFF-402B-8CA0-60D027269ACC}" type="datetimeFigureOut">
              <a:rPr lang="en-US" smtClean="0"/>
              <a:t>6/26/2013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258FD-EE89-48ED-A9FA-9295FB6540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6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3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38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266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55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59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50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90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3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24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61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4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72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4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635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89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150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9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25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71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85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021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415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60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66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01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64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94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242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6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8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96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3592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384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095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60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10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60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92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65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74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789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08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71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787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848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494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667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02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358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05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02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003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490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630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84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45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62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818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05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751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5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26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821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314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374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8894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389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010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623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413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280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05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787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32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9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365760"/>
            <a:ext cx="816864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2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00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0</Words>
  <Application>Microsoft Office PowerPoint</Application>
  <PresentationFormat>On-screen Show (4:3)</PresentationFormat>
  <Paragraphs>0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Centers for Disease Control and Prevention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CDC User</dc:creator>
  <cp:lastModifiedBy>CDC User</cp:lastModifiedBy>
  <cp:revision>6</cp:revision>
  <dcterms:created xsi:type="dcterms:W3CDTF">2013-06-26T15:24:55Z</dcterms:created>
  <dcterms:modified xsi:type="dcterms:W3CDTF">2013-06-26T21:02:52Z</dcterms:modified>
</cp:coreProperties>
</file>